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nu te miri dacă încercarea</a:t>
            </a:r>
            <a:br/>
            <a:r>
              <a:t>Lovește fără milă</a:t>
            </a:r>
            <a:br/>
            <a:r>
              <a:t>Și dacă lacrimi curg pe-obraz.</a:t>
            </a:r>
            <a:br/>
            <a:r>
              <a:t>Atunci arată ce e răbdarea</a:t>
            </a:r>
            <a:br/>
            <a:r>
              <a:t>Și vezi împrejurarea</a:t>
            </a:r>
            <a:br/>
            <a:r>
              <a:t>Care aduce-atât necaz.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R: Când îndârjite vin ispite</a:t>
            </a:r>
            <a:br/>
            <a:r>
              <a:t>Pentru-a mă lovi</a:t>
            </a:r>
            <a:br/>
            <a:r>
              <a:t>Tu fă mai tare harul</a:t>
            </a:r>
            <a:br/>
            <a:r>
              <a:t>Care la-ncercare-mi va sluji.</a:t>
            </a:r>
            <a:br/>
            <a:r>
              <a:t>Prin harul Tău Tu</a:t>
            </a:r>
            <a:br/>
            <a:r>
              <a:t>Ne dai răbdarea</a:t>
            </a:r>
            <a:br/>
            <a:r>
              <a:t>Să-nvingem încercarea</a:t>
            </a:r>
            <a:br/>
            <a:r>
              <a:t>Care ne ține robi aici.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200150"/>
            <a:ext cx="7315200" cy="2743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/>
          <a:p>
            <a:pPr algn="ctr">
              <a:defRPr sz="4000"/>
            </a:pPr>
            <a:r>
              <a:t>Să nu te miri dacă faci un bine</a:t>
            </a:r>
            <a:br/>
            <a:r>
              <a:t>Și semenii spre tine</a:t>
            </a:r>
            <a:br/>
            <a:r>
              <a:t>Vin să întoarcă bine-n rău.</a:t>
            </a:r>
            <a:br/>
            <a:r>
              <a:t>Atunci arată ce e iubirea</a:t>
            </a:r>
            <a:br/>
            <a:r>
              <a:t>Născută din trăirea</a:t>
            </a:r>
            <a:br/>
            <a:r>
              <a:t>Vieții ascunse-n Dumnezeu.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315200" y="4114800"/>
            <a:ext cx="18288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/>
          <a:p>
            <a:pPr algn="r">
              <a:defRPr sz="2400"/>
            </a:pPr>
            <a:r>
              <a:t>Amin!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